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0"/>
  </p:notesMasterIdLst>
  <p:sldIdLst>
    <p:sldId id="268" r:id="rId2"/>
    <p:sldId id="291" r:id="rId3"/>
    <p:sldId id="361" r:id="rId4"/>
    <p:sldId id="362" r:id="rId5"/>
    <p:sldId id="365" r:id="rId6"/>
    <p:sldId id="280" r:id="rId7"/>
    <p:sldId id="284" r:id="rId8"/>
    <p:sldId id="359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CA3AF49-55F0-0544-B434-BDCE6F4C0C5A}">
          <p14:sldIdLst>
            <p14:sldId id="268"/>
            <p14:sldId id="291"/>
            <p14:sldId id="361"/>
            <p14:sldId id="362"/>
            <p14:sldId id="365"/>
            <p14:sldId id="280"/>
            <p14:sldId id="284"/>
            <p14:sldId id="3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B181"/>
    <a:srgbClr val="FF7814"/>
    <a:srgbClr val="0000CC"/>
    <a:srgbClr val="0A5AFF"/>
    <a:srgbClr val="7D5AFF"/>
    <a:srgbClr val="FF2814"/>
    <a:srgbClr val="05146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3" autoAdjust="0"/>
  </p:normalViewPr>
  <p:slideViewPr>
    <p:cSldViewPr snapToGrid="0">
      <p:cViewPr>
        <p:scale>
          <a:sx n="125" d="100"/>
          <a:sy n="125" d="100"/>
        </p:scale>
        <p:origin x="90" y="162"/>
      </p:cViewPr>
      <p:guideLst/>
    </p:cSldViewPr>
  </p:slideViewPr>
  <p:outlineViewPr>
    <p:cViewPr>
      <p:scale>
        <a:sx n="33" d="100"/>
        <a:sy n="33" d="100"/>
      </p:scale>
      <p:origin x="0" y="-275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6C83F-374B-5445-8D94-1C4CDCB01A5F}" type="datetimeFigureOut">
              <a:rPr lang="en-US" smtClean="0"/>
              <a:t>28-Jul-26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AC1B4-77BD-6144-8129-72EBB619C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51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79252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1pPr>
    <a:lvl2pPr marL="389626" algn="l" defTabSz="779252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2pPr>
    <a:lvl3pPr marL="779252" algn="l" defTabSz="779252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3pPr>
    <a:lvl4pPr marL="1168878" algn="l" defTabSz="779252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4pPr>
    <a:lvl5pPr marL="1558503" algn="l" defTabSz="779252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779252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779252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779252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779252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AC1B4-77BD-6144-8129-72EBB619C6F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44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AC1B4-77BD-6144-8129-72EBB619C6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504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AC1B4-77BD-6144-8129-72EBB619C6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00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Master">
    <p:bg>
      <p:bgPr>
        <a:solidFill>
          <a:srgbClr val="05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40D40EF-E511-18AA-1B5B-F035E5D0DF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572000" y="1"/>
            <a:ext cx="4572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199" y="252001"/>
            <a:ext cx="4258851" cy="121104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This is a long title example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0199" y="1612098"/>
            <a:ext cx="4258851" cy="44903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5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This is a sub-title</a:t>
            </a:r>
            <a:endParaRPr lang="en-US"/>
          </a:p>
        </p:txBody>
      </p:sp>
      <p:pic>
        <p:nvPicPr>
          <p:cNvPr id="11" name="Picture 10" descr="A logo for a school&#10;&#10;Description automatically generated">
            <a:extLst>
              <a:ext uri="{FF2B5EF4-FFF2-40B4-BE49-F238E27FC236}">
                <a16:creationId xmlns:a16="http://schemas.microsoft.com/office/drawing/2014/main" id="{3ADC1541-C72B-36E9-C6A2-34BFFE2A79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009575"/>
            <a:ext cx="3211200" cy="1133925"/>
          </a:xfrm>
          <a:prstGeom prst="rect">
            <a:avLst/>
          </a:prstGeom>
        </p:spPr>
      </p:pic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47EB0862-3800-38FB-5D11-EDB9F7C40DC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50825" y="2210186"/>
            <a:ext cx="4258235" cy="20167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September 16, 2024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76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2436223" y="4624249"/>
            <a:ext cx="2135777" cy="31657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>
                <a:solidFill>
                  <a:srgbClr val="051464"/>
                </a:solidFill>
              </a:rPr>
              <a:t>The University of Hong Kong</a:t>
            </a:r>
            <a:endParaRPr lang="en-US" sz="900" b="0">
              <a:solidFill>
                <a:srgbClr val="051464"/>
              </a:solidFill>
            </a:endParaRPr>
          </a:p>
          <a:p>
            <a:r>
              <a:rPr lang="en-US" sz="900" b="0">
                <a:solidFill>
                  <a:srgbClr val="051464"/>
                </a:solidFill>
              </a:rPr>
              <a:t>School of Computing &amp; Data Science</a:t>
            </a:r>
            <a:endParaRPr lang="en-GB" sz="900" b="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BD326D1-C318-D15E-09B9-694438A078B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224" y="915403"/>
            <a:ext cx="5388428" cy="344988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  <a:lvl2pPr marL="342900" indent="0">
              <a:buNone/>
              <a:defRPr sz="1800"/>
            </a:lvl2pPr>
            <a:lvl3pPr marL="685800" indent="0">
              <a:buNone/>
              <a:defRPr sz="1400"/>
            </a:lvl3pPr>
            <a:lvl4pPr marL="1028700" indent="0">
              <a:buNone/>
              <a:defRPr sz="1200"/>
            </a:lvl4pPr>
            <a:lvl5pPr marL="1371600" indent="0">
              <a:buNone/>
              <a:defRPr sz="800"/>
            </a:lvl5pPr>
          </a:lstStyle>
          <a:p>
            <a:pPr lvl="0"/>
            <a:r>
              <a:rPr lang="en-GB"/>
              <a:t>Section 1 name</a:t>
            </a:r>
          </a:p>
          <a:p>
            <a:pPr lvl="1"/>
            <a:r>
              <a:rPr lang="en-GB"/>
              <a:t>Slide name</a:t>
            </a:r>
          </a:p>
          <a:p>
            <a:pPr lvl="0"/>
            <a:r>
              <a:rPr lang="en-GB"/>
              <a:t>Section 2 name</a:t>
            </a:r>
          </a:p>
          <a:p>
            <a:pPr lvl="1"/>
            <a:r>
              <a:rPr lang="en-GB"/>
              <a:t>Slide name</a:t>
            </a:r>
          </a:p>
          <a:p>
            <a:pPr lvl="0"/>
            <a:r>
              <a:rPr lang="en-GB"/>
              <a:t>Section 3 name</a:t>
            </a:r>
          </a:p>
          <a:p>
            <a:pPr lvl="1"/>
            <a:r>
              <a:rPr lang="en-GB"/>
              <a:t>Slide name</a:t>
            </a:r>
          </a:p>
          <a:p>
            <a:pPr lvl="0"/>
            <a:r>
              <a:rPr lang="en-GB"/>
              <a:t>Section 4 name</a:t>
            </a:r>
          </a:p>
          <a:p>
            <a:pPr lvl="1"/>
            <a:r>
              <a:rPr lang="en-GB"/>
              <a:t>Slide name</a:t>
            </a:r>
          </a:p>
          <a:p>
            <a:pPr lvl="0"/>
            <a:r>
              <a:rPr lang="en-GB"/>
              <a:t>Section 5 name</a:t>
            </a:r>
          </a:p>
          <a:p>
            <a:pPr lvl="1"/>
            <a:r>
              <a:rPr lang="en-GB"/>
              <a:t>Slide name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83D908E-9545-A426-952D-217FB0900FC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824651" y="915403"/>
            <a:ext cx="1067348" cy="344988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buNone/>
              <a:defRPr sz="2000"/>
            </a:lvl1pPr>
            <a:lvl2pPr marL="342900" indent="0" algn="r">
              <a:buNone/>
              <a:defRPr sz="1800"/>
            </a:lvl2pPr>
            <a:lvl3pPr marL="685800" indent="0">
              <a:buNone/>
              <a:defRPr sz="1400"/>
            </a:lvl3pPr>
            <a:lvl4pPr marL="1028700" indent="0">
              <a:buNone/>
              <a:defRPr sz="1200"/>
            </a:lvl4pPr>
            <a:lvl5pPr marL="1371600" indent="0">
              <a:buNone/>
              <a:defRPr sz="800"/>
            </a:lvl5pPr>
          </a:lstStyle>
          <a:p>
            <a:pPr lvl="0"/>
            <a:r>
              <a:rPr lang="en-GB"/>
              <a:t>#</a:t>
            </a:r>
          </a:p>
          <a:p>
            <a:pPr lvl="1"/>
            <a:r>
              <a:rPr lang="en-GB"/>
              <a:t>#</a:t>
            </a:r>
          </a:p>
          <a:p>
            <a:pPr lvl="0"/>
            <a:r>
              <a:rPr lang="en-GB"/>
              <a:t>#</a:t>
            </a:r>
          </a:p>
          <a:p>
            <a:pPr lvl="1"/>
            <a:r>
              <a:rPr lang="en-GB"/>
              <a:t>#</a:t>
            </a:r>
          </a:p>
          <a:p>
            <a:pPr lvl="0"/>
            <a:r>
              <a:rPr lang="en-GB"/>
              <a:t>#</a:t>
            </a:r>
          </a:p>
          <a:p>
            <a:pPr lvl="1"/>
            <a:r>
              <a:rPr lang="en-GB"/>
              <a:t>#</a:t>
            </a:r>
          </a:p>
          <a:p>
            <a:pPr lvl="0"/>
            <a:r>
              <a:rPr lang="en-GB"/>
              <a:t>#</a:t>
            </a:r>
          </a:p>
          <a:p>
            <a:pPr lvl="1"/>
            <a:r>
              <a:rPr lang="en-GB"/>
              <a:t>#</a:t>
            </a:r>
          </a:p>
          <a:p>
            <a:pPr lvl="0"/>
            <a:r>
              <a:rPr lang="en-GB"/>
              <a:t>#</a:t>
            </a:r>
          </a:p>
          <a:p>
            <a:pPr lvl="1"/>
            <a:r>
              <a:rPr lang="en-GB"/>
              <a:t>#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55285605-3BD8-82A4-E55D-CEF002241F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200" y="915403"/>
            <a:ext cx="2186024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Index</a:t>
            </a:r>
            <a:endParaRPr lang="en-US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BBA6FD9-2FB6-791B-AAEF-24EB5444F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3710" y="4624249"/>
            <a:ext cx="2076994" cy="31657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900">
                <a:solidFill>
                  <a:srgbClr val="051464"/>
                </a:solidFill>
              </a:defRPr>
            </a:lvl1pPr>
          </a:lstStyle>
          <a:p>
            <a:fld id="{FC780289-0CE0-9F46-ABEB-9963AE2AF1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259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Master - 1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199" y="252000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Slide title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2436224" y="4624249"/>
            <a:ext cx="2076994" cy="31657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>
                <a:solidFill>
                  <a:srgbClr val="051464"/>
                </a:solidFill>
              </a:rPr>
              <a:t>The University of Hong Kong</a:t>
            </a:r>
            <a:endParaRPr lang="en-US" sz="900" b="0">
              <a:solidFill>
                <a:srgbClr val="051464"/>
              </a:solidFill>
            </a:endParaRPr>
          </a:p>
          <a:p>
            <a:r>
              <a:rPr lang="en-US" sz="900" b="0">
                <a:solidFill>
                  <a:srgbClr val="051464"/>
                </a:solidFill>
              </a:rPr>
              <a:t>School of Computing &amp; Data Science</a:t>
            </a:r>
            <a:endParaRPr lang="en-GB" sz="900" b="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2BA8612-E282-DB27-1FAB-B4AA4E7684C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50200" y="1008000"/>
            <a:ext cx="8650504" cy="33572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7800" indent="-177800">
              <a:tabLst/>
              <a:defRPr sz="2000"/>
            </a:lvl1pPr>
            <a:lvl2pPr marL="357188" indent="-179388">
              <a:tabLst/>
              <a:defRPr sz="1800"/>
            </a:lvl2pPr>
            <a:lvl3pPr marL="534988" indent="-177800">
              <a:tabLst/>
              <a:defRPr sz="1400"/>
            </a:lvl3pPr>
            <a:lvl4pPr marL="714375" indent="-179388">
              <a:tabLst/>
              <a:defRPr sz="1200"/>
            </a:lvl4pPr>
            <a:lvl5pPr marL="892175" indent="-177800">
              <a:tabLst/>
              <a:defRPr sz="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EFD9C132-81CC-08D9-5F89-129FEA871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3710" y="4624249"/>
            <a:ext cx="2076994" cy="31657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900">
                <a:solidFill>
                  <a:srgbClr val="051464"/>
                </a:solidFill>
              </a:defRPr>
            </a:lvl1pPr>
          </a:lstStyle>
          <a:p>
            <a:fld id="{FC780289-0CE0-9F46-ABEB-9963AE2AF1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869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Master - 2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199" y="252000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Slide title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2436224" y="4624249"/>
            <a:ext cx="2076994" cy="31657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>
                <a:solidFill>
                  <a:srgbClr val="051464"/>
                </a:solidFill>
              </a:rPr>
              <a:t>The University of Hong Kong</a:t>
            </a:r>
            <a:endParaRPr lang="en-US" sz="900" b="0">
              <a:solidFill>
                <a:srgbClr val="051464"/>
              </a:solidFill>
            </a:endParaRPr>
          </a:p>
          <a:p>
            <a:r>
              <a:rPr lang="en-US" sz="900" b="0">
                <a:solidFill>
                  <a:srgbClr val="051464"/>
                </a:solidFill>
              </a:rPr>
              <a:t>School of Computing &amp; Data Science</a:t>
            </a:r>
            <a:endParaRPr lang="en-GB" sz="900" b="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F3C41CD-F379-494E-14EE-B69203F6FF7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50200" y="1008000"/>
            <a:ext cx="4258850" cy="33572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7800" indent="-177800">
              <a:tabLst/>
              <a:defRPr sz="2000"/>
            </a:lvl1pPr>
            <a:lvl2pPr marL="357188" indent="-179388">
              <a:tabLst/>
              <a:defRPr sz="1800"/>
            </a:lvl2pPr>
            <a:lvl3pPr marL="534988" indent="-177800">
              <a:tabLst/>
              <a:defRPr sz="1400"/>
            </a:lvl3pPr>
            <a:lvl4pPr marL="714375" indent="-179388">
              <a:tabLst/>
              <a:defRPr sz="1200"/>
            </a:lvl4pPr>
            <a:lvl5pPr marL="892175" indent="-177800">
              <a:tabLst/>
              <a:defRPr sz="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16AC39E4-E500-73CF-0594-325BF177E34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41854" y="1008000"/>
            <a:ext cx="4258850" cy="33572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7800" indent="-177800">
              <a:tabLst/>
              <a:defRPr sz="2000"/>
            </a:lvl1pPr>
            <a:lvl2pPr marL="357188" indent="-179388">
              <a:tabLst/>
              <a:defRPr sz="1800"/>
            </a:lvl2pPr>
            <a:lvl3pPr marL="534988" indent="-177800">
              <a:tabLst/>
              <a:defRPr sz="1400"/>
            </a:lvl3pPr>
            <a:lvl4pPr marL="714375" indent="-179388">
              <a:tabLst/>
              <a:defRPr sz="1200"/>
            </a:lvl4pPr>
            <a:lvl5pPr marL="892175" indent="-177800">
              <a:tabLst/>
              <a:defRPr sz="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348ECD70-74FA-F69D-1B4E-D885E990D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3710" y="4624249"/>
            <a:ext cx="2076994" cy="31657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900">
                <a:solidFill>
                  <a:srgbClr val="051464"/>
                </a:solidFill>
              </a:defRPr>
            </a:lvl1pPr>
          </a:lstStyle>
          <a:p>
            <a:fld id="{FC780289-0CE0-9F46-ABEB-9963AE2AF1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03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Master - 3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199" y="252000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Slide title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2436224" y="4624249"/>
            <a:ext cx="2076994" cy="31657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>
                <a:solidFill>
                  <a:srgbClr val="051464"/>
                </a:solidFill>
              </a:rPr>
              <a:t>The University of Hong Kong</a:t>
            </a:r>
            <a:endParaRPr lang="en-US" sz="900" b="0">
              <a:solidFill>
                <a:srgbClr val="051464"/>
              </a:solidFill>
            </a:endParaRPr>
          </a:p>
          <a:p>
            <a:r>
              <a:rPr lang="en-US" sz="900" b="0">
                <a:solidFill>
                  <a:srgbClr val="051464"/>
                </a:solidFill>
              </a:rPr>
              <a:t>School of Computing &amp; Data Science</a:t>
            </a:r>
            <a:endParaRPr lang="en-GB" sz="900" b="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8CCC631-417A-B938-E660-92FA0CBD6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200" y="1008000"/>
            <a:ext cx="2800702" cy="33572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7800" indent="-177800">
              <a:tabLst/>
              <a:defRPr sz="2000"/>
            </a:lvl1pPr>
            <a:lvl2pPr marL="357188" indent="-179388">
              <a:tabLst/>
              <a:defRPr sz="1800"/>
            </a:lvl2pPr>
            <a:lvl3pPr marL="534988" indent="-177800">
              <a:tabLst/>
              <a:defRPr sz="1400"/>
            </a:lvl3pPr>
            <a:lvl4pPr marL="714375" indent="-179388">
              <a:tabLst/>
              <a:defRPr sz="1200"/>
            </a:lvl4pPr>
            <a:lvl5pPr marL="892175" indent="-177800">
              <a:tabLst/>
              <a:defRPr sz="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48228A6-FF32-3B7B-A486-1C4070FDCE6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175101" y="1008000"/>
            <a:ext cx="2800702" cy="33572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7800" indent="-177800">
              <a:tabLst/>
              <a:defRPr sz="2000"/>
            </a:lvl1pPr>
            <a:lvl2pPr marL="357188" indent="-179388">
              <a:tabLst/>
              <a:defRPr sz="1800"/>
            </a:lvl2pPr>
            <a:lvl3pPr marL="534988" indent="-177800">
              <a:tabLst/>
              <a:defRPr sz="1400"/>
            </a:lvl3pPr>
            <a:lvl4pPr marL="714375" indent="-179388">
              <a:tabLst/>
              <a:defRPr sz="1200"/>
            </a:lvl4pPr>
            <a:lvl5pPr marL="892175" indent="-177800">
              <a:tabLst/>
              <a:defRPr sz="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63A3B5F-ED86-666C-05E1-6D9D840F682A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100002" y="1008000"/>
            <a:ext cx="2800702" cy="33572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7800" indent="-177800">
              <a:tabLst/>
              <a:defRPr sz="2000"/>
            </a:lvl1pPr>
            <a:lvl2pPr marL="357188" indent="-179388">
              <a:tabLst/>
              <a:defRPr sz="1800"/>
            </a:lvl2pPr>
            <a:lvl3pPr marL="534988" indent="-177800">
              <a:tabLst/>
              <a:defRPr sz="1400"/>
            </a:lvl3pPr>
            <a:lvl4pPr marL="714375" indent="-179388">
              <a:tabLst/>
              <a:defRPr sz="1200"/>
            </a:lvl4pPr>
            <a:lvl5pPr marL="892175" indent="-177800">
              <a:tabLst/>
              <a:defRPr sz="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D27F43E-E537-B9EF-16F8-76FD8F321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3710" y="4624249"/>
            <a:ext cx="2076994" cy="31657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900">
                <a:solidFill>
                  <a:srgbClr val="051464"/>
                </a:solidFill>
              </a:defRPr>
            </a:lvl1pPr>
          </a:lstStyle>
          <a:p>
            <a:fld id="{FC780289-0CE0-9F46-ABEB-9963AE2AF1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078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amm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D3A5BC-DF38-72E7-D4EA-5D2BC0965B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528725"/>
            <a:ext cx="4102022" cy="46147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199" y="252000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Slide title</a:t>
            </a:r>
            <a:endParaRPr lang="en-US"/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EFD9C132-81CC-08D9-5F89-129FEA871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3710" y="4624249"/>
            <a:ext cx="2076994" cy="31657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900">
                <a:solidFill>
                  <a:srgbClr val="051464"/>
                </a:solidFill>
              </a:defRPr>
            </a:lvl1pPr>
          </a:lstStyle>
          <a:p>
            <a:fld id="{FC780289-0CE0-9F46-ABEB-9963AE2AF1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8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 Master">
    <p:bg>
      <p:bgPr>
        <a:solidFill>
          <a:srgbClr val="05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40D40EF-E511-18AA-1B5B-F035E5D0DF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572000" y="1"/>
            <a:ext cx="4572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199" y="252001"/>
            <a:ext cx="4258851" cy="121104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With thanks</a:t>
            </a:r>
            <a:endParaRPr lang="en-US"/>
          </a:p>
        </p:txBody>
      </p:sp>
      <p:pic>
        <p:nvPicPr>
          <p:cNvPr id="11" name="Picture 10" descr="A logo for a school&#10;&#10;Description automatically generated">
            <a:extLst>
              <a:ext uri="{FF2B5EF4-FFF2-40B4-BE49-F238E27FC236}">
                <a16:creationId xmlns:a16="http://schemas.microsoft.com/office/drawing/2014/main" id="{3ADC1541-C72B-36E9-C6A2-34BFFE2A79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009575"/>
            <a:ext cx="3211200" cy="1133925"/>
          </a:xfrm>
          <a:prstGeom prst="rect">
            <a:avLst/>
          </a:prstGeom>
        </p:spPr>
      </p:pic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47EB0862-3800-38FB-5D11-EDB9F7C40DC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50825" y="2162704"/>
            <a:ext cx="4258235" cy="129642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Contact information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59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Master -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199" y="915403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4ECFD9-C418-EB8D-7ECB-C60CA00AC0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91063" y="0"/>
            <a:ext cx="4452937" cy="514350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2436223" y="4624249"/>
            <a:ext cx="2135777" cy="31657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>
                <a:solidFill>
                  <a:srgbClr val="051464"/>
                </a:solidFill>
              </a:rPr>
              <a:t>The University of Hong Kong</a:t>
            </a:r>
            <a:endParaRPr lang="en-US" sz="900" b="0">
              <a:solidFill>
                <a:srgbClr val="051464"/>
              </a:solidFill>
            </a:endParaRPr>
          </a:p>
          <a:p>
            <a:r>
              <a:rPr lang="en-US" sz="900">
                <a:solidFill>
                  <a:srgbClr val="051464"/>
                </a:solidFill>
              </a:rPr>
              <a:t>School of Computing &amp; Data Science</a:t>
            </a:r>
            <a:endParaRPr lang="en-GB" sz="90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099E5D0F-AC48-600B-7535-D72DB2E628B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0199" y="690886"/>
            <a:ext cx="4258851" cy="2245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>
                <a:solidFill>
                  <a:srgbClr val="051464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/>
              <a:t>SECTION 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093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Master -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199" y="915403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4ECFD9-C418-EB8D-7ECB-C60CA00AC0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91063" y="0"/>
            <a:ext cx="4452937" cy="5143499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2436223" y="4624249"/>
            <a:ext cx="2135777" cy="31657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>
                <a:solidFill>
                  <a:srgbClr val="051464"/>
                </a:solidFill>
              </a:rPr>
              <a:t>The University of Hong Kong</a:t>
            </a:r>
            <a:endParaRPr lang="en-US" sz="900" b="0">
              <a:solidFill>
                <a:srgbClr val="051464"/>
              </a:solidFill>
            </a:endParaRPr>
          </a:p>
          <a:p>
            <a:r>
              <a:rPr lang="en-US" sz="900">
                <a:solidFill>
                  <a:srgbClr val="051464"/>
                </a:solidFill>
              </a:rPr>
              <a:t>School of Computing &amp; Data Science</a:t>
            </a:r>
            <a:endParaRPr lang="en-GB" sz="90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099E5D0F-AC48-600B-7535-D72DB2E628B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0199" y="690886"/>
            <a:ext cx="4258851" cy="2245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>
                <a:solidFill>
                  <a:srgbClr val="051464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/>
              <a:t>SECTION 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173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Master -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2436223" y="4624249"/>
            <a:ext cx="2135777" cy="31657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>
                <a:solidFill>
                  <a:srgbClr val="051464"/>
                </a:solidFill>
              </a:rPr>
              <a:t>The University of Hong Kong</a:t>
            </a:r>
            <a:endParaRPr lang="en-US" sz="900" b="0">
              <a:solidFill>
                <a:srgbClr val="051464"/>
              </a:solidFill>
            </a:endParaRPr>
          </a:p>
          <a:p>
            <a:r>
              <a:rPr lang="en-US" sz="900">
                <a:solidFill>
                  <a:srgbClr val="051464"/>
                </a:solidFill>
              </a:rPr>
              <a:t>School of Computing &amp; Data Science</a:t>
            </a:r>
            <a:endParaRPr lang="en-GB" sz="90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6" name="Content Placeholder 19">
            <a:extLst>
              <a:ext uri="{FF2B5EF4-FFF2-40B4-BE49-F238E27FC236}">
                <a16:creationId xmlns:a16="http://schemas.microsoft.com/office/drawing/2014/main" id="{8CE8CAEE-BF11-C383-2B01-88538491523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0199" y="690886"/>
            <a:ext cx="4258851" cy="2245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>
                <a:solidFill>
                  <a:srgbClr val="051464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/>
              <a:t>SECTION 1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E9BB53-C730-CC9E-F942-DE5FEBB239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691063" y="0"/>
            <a:ext cx="4452937" cy="514349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E987869-E2EA-8D15-37BB-9A3F2C2695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199" y="915403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02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Master -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2436223" y="4624249"/>
            <a:ext cx="2135777" cy="31657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>
                <a:solidFill>
                  <a:srgbClr val="051464"/>
                </a:solidFill>
              </a:rPr>
              <a:t>The University of Hong Kong</a:t>
            </a:r>
            <a:endParaRPr lang="en-US" sz="900" b="0">
              <a:solidFill>
                <a:srgbClr val="051464"/>
              </a:solidFill>
            </a:endParaRPr>
          </a:p>
          <a:p>
            <a:r>
              <a:rPr lang="en-US" sz="900">
                <a:solidFill>
                  <a:srgbClr val="051464"/>
                </a:solidFill>
              </a:rPr>
              <a:t>School of Computing &amp; Data Science</a:t>
            </a:r>
            <a:endParaRPr lang="en-GB" sz="90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6" name="Content Placeholder 19">
            <a:extLst>
              <a:ext uri="{FF2B5EF4-FFF2-40B4-BE49-F238E27FC236}">
                <a16:creationId xmlns:a16="http://schemas.microsoft.com/office/drawing/2014/main" id="{8CE8CAEE-BF11-C383-2B01-88538491523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0199" y="690886"/>
            <a:ext cx="4258851" cy="2245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>
                <a:solidFill>
                  <a:srgbClr val="051464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/>
              <a:t>SECTION 1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E9BB53-C730-CC9E-F942-DE5FEBB239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691063" y="0"/>
            <a:ext cx="4452936" cy="514349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E987869-E2EA-8D15-37BB-9A3F2C2695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199" y="915403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46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Master -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2436223" y="4624249"/>
            <a:ext cx="2135777" cy="31657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>
                <a:solidFill>
                  <a:srgbClr val="051464"/>
                </a:solidFill>
              </a:rPr>
              <a:t>The University of Hong Kong</a:t>
            </a:r>
            <a:endParaRPr lang="en-US" sz="900" b="0">
              <a:solidFill>
                <a:srgbClr val="051464"/>
              </a:solidFill>
            </a:endParaRPr>
          </a:p>
          <a:p>
            <a:r>
              <a:rPr lang="en-US" sz="900">
                <a:solidFill>
                  <a:srgbClr val="051464"/>
                </a:solidFill>
              </a:rPr>
              <a:t>School of Computing &amp; Data Science</a:t>
            </a:r>
            <a:endParaRPr lang="en-GB" sz="90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6" name="Content Placeholder 19">
            <a:extLst>
              <a:ext uri="{FF2B5EF4-FFF2-40B4-BE49-F238E27FC236}">
                <a16:creationId xmlns:a16="http://schemas.microsoft.com/office/drawing/2014/main" id="{5604D01F-9915-8E98-586D-5D258733B90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0199" y="690886"/>
            <a:ext cx="4258851" cy="2245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>
                <a:solidFill>
                  <a:srgbClr val="051464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/>
              <a:t>SECTION 1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B6A007-BC42-8F5F-0243-71765E78E1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691063" y="0"/>
            <a:ext cx="4452937" cy="51434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3E81D94-D13C-5E2F-5223-9F59D23A84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199" y="915403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1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Master -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2436223" y="4624249"/>
            <a:ext cx="2135777" cy="31657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>
                <a:solidFill>
                  <a:srgbClr val="051464"/>
                </a:solidFill>
              </a:rPr>
              <a:t>The University of Hong Kong</a:t>
            </a:r>
            <a:endParaRPr lang="en-US" sz="900" b="0">
              <a:solidFill>
                <a:srgbClr val="051464"/>
              </a:solidFill>
            </a:endParaRPr>
          </a:p>
          <a:p>
            <a:r>
              <a:rPr lang="en-US" sz="900">
                <a:solidFill>
                  <a:srgbClr val="051464"/>
                </a:solidFill>
              </a:rPr>
              <a:t>School of Computing &amp; Data Science</a:t>
            </a:r>
            <a:endParaRPr lang="en-GB" sz="90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6" name="Content Placeholder 19">
            <a:extLst>
              <a:ext uri="{FF2B5EF4-FFF2-40B4-BE49-F238E27FC236}">
                <a16:creationId xmlns:a16="http://schemas.microsoft.com/office/drawing/2014/main" id="{5604D01F-9915-8E98-586D-5D258733B90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0199" y="690886"/>
            <a:ext cx="4258851" cy="2245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>
                <a:solidFill>
                  <a:srgbClr val="051464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/>
              <a:t>SECTION 1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B6A007-BC42-8F5F-0243-71765E78E1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691063" y="0"/>
            <a:ext cx="4452936" cy="51434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3E81D94-D13C-5E2F-5223-9F59D23A84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199" y="915403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479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Master -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2436223" y="4624249"/>
            <a:ext cx="2135777" cy="31657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>
                <a:solidFill>
                  <a:srgbClr val="051464"/>
                </a:solidFill>
              </a:rPr>
              <a:t>The University of Hong Kong</a:t>
            </a:r>
            <a:endParaRPr lang="en-US" sz="900" b="0">
              <a:solidFill>
                <a:srgbClr val="051464"/>
              </a:solidFill>
            </a:endParaRPr>
          </a:p>
          <a:p>
            <a:r>
              <a:rPr lang="en-US" sz="900">
                <a:solidFill>
                  <a:srgbClr val="051464"/>
                </a:solidFill>
              </a:rPr>
              <a:t>School of Computing &amp; Data Science</a:t>
            </a:r>
            <a:endParaRPr lang="en-GB" sz="90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7" name="Content Placeholder 19">
            <a:extLst>
              <a:ext uri="{FF2B5EF4-FFF2-40B4-BE49-F238E27FC236}">
                <a16:creationId xmlns:a16="http://schemas.microsoft.com/office/drawing/2014/main" id="{60B462AE-C9F8-BF32-82D5-5A0CDB8890C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0199" y="690886"/>
            <a:ext cx="4258851" cy="2245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>
                <a:solidFill>
                  <a:srgbClr val="051464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/>
              <a:t>SECTION 1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F3C49CF-E4F8-AA1B-35A2-0BB9A6AB90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691063" y="0"/>
            <a:ext cx="4452937" cy="514349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9EFAC973-AEA8-9941-CF86-D73EBA0BBA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199" y="915403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951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Master -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07A1CDEC-E362-03F0-2BCF-8F652727C7A7}"/>
              </a:ext>
            </a:extLst>
          </p:cNvPr>
          <p:cNvSpPr txBox="1">
            <a:spLocks/>
          </p:cNvSpPr>
          <p:nvPr userDrawn="1"/>
        </p:nvSpPr>
        <p:spPr>
          <a:xfrm>
            <a:off x="2436223" y="4624249"/>
            <a:ext cx="2135777" cy="31657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0">
                <a:solidFill>
                  <a:srgbClr val="051464"/>
                </a:solidFill>
              </a:rPr>
              <a:t>The University of Hong Kong</a:t>
            </a:r>
            <a:endParaRPr lang="en-US" sz="900" b="0">
              <a:solidFill>
                <a:srgbClr val="051464"/>
              </a:solidFill>
            </a:endParaRPr>
          </a:p>
          <a:p>
            <a:r>
              <a:rPr lang="en-US" sz="900">
                <a:solidFill>
                  <a:srgbClr val="051464"/>
                </a:solidFill>
              </a:rPr>
              <a:t>School of Computing &amp; Data Science</a:t>
            </a:r>
            <a:endParaRPr lang="en-GB" sz="900">
              <a:solidFill>
                <a:srgbClr val="051464"/>
              </a:solidFill>
            </a:endParaRP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53D6D6C5-2600-AD37-4B68-EA2094A4F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73979"/>
            <a:ext cx="783771" cy="769521"/>
          </a:xfrm>
          <a:prstGeom prst="rect">
            <a:avLst/>
          </a:prstGeom>
        </p:spPr>
      </p:pic>
      <p:sp>
        <p:nvSpPr>
          <p:cNvPr id="7" name="Content Placeholder 19">
            <a:extLst>
              <a:ext uri="{FF2B5EF4-FFF2-40B4-BE49-F238E27FC236}">
                <a16:creationId xmlns:a16="http://schemas.microsoft.com/office/drawing/2014/main" id="{60B462AE-C9F8-BF32-82D5-5A0CDB8890C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0199" y="690886"/>
            <a:ext cx="4258851" cy="2245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>
                <a:solidFill>
                  <a:srgbClr val="051464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/>
              <a:t>SECTION 1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F3C49CF-E4F8-AA1B-35A2-0BB9A6AB90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691063" y="0"/>
            <a:ext cx="4452936" cy="514349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9EFAC973-AEA8-9941-CF86-D73EBA0BBA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199" y="915403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3500">
                <a:solidFill>
                  <a:srgbClr val="051464"/>
                </a:solidFill>
                <a:latin typeface="+mj-lt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17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97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6" r:id="rId2"/>
    <p:sldLayoutId id="2147483705" r:id="rId3"/>
    <p:sldLayoutId id="2147483697" r:id="rId4"/>
    <p:sldLayoutId id="2147483706" r:id="rId5"/>
    <p:sldLayoutId id="2147483698" r:id="rId6"/>
    <p:sldLayoutId id="2147483707" r:id="rId7"/>
    <p:sldLayoutId id="2147483699" r:id="rId8"/>
    <p:sldLayoutId id="2147483708" r:id="rId9"/>
    <p:sldLayoutId id="2147483702" r:id="rId10"/>
    <p:sldLayoutId id="2147483700" r:id="rId11"/>
    <p:sldLayoutId id="2147483701" r:id="rId12"/>
    <p:sldLayoutId id="2147483703" r:id="rId13"/>
    <p:sldLayoutId id="2147483709" r:id="rId14"/>
    <p:sldLayoutId id="2147483704" r:id="rId15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as.hku.hk/course-enrollment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as.hku.hk/course-enrollmen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1DA1FE-1FE1-96EB-4B94-51E566B1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C780289-0CE0-9F46-ABEB-9963AE2AF1F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13A68B0-13F7-737E-7F46-3D26339677D7}"/>
              </a:ext>
            </a:extLst>
          </p:cNvPr>
          <p:cNvSpPr txBox="1">
            <a:spLocks/>
          </p:cNvSpPr>
          <p:nvPr/>
        </p:nvSpPr>
        <p:spPr>
          <a:xfrm>
            <a:off x="250199" y="3459895"/>
            <a:ext cx="4258851" cy="44902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rgbClr val="051464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A10DFE4-B2D2-48DF-8D38-8BB937516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199" y="1704191"/>
            <a:ext cx="5034310" cy="44902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Statistics and Actuarial Science (SAAS)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43902F-B4A4-48E6-A63D-5E47C758960F}"/>
              </a:ext>
            </a:extLst>
          </p:cNvPr>
          <p:cNvSpPr txBox="1"/>
          <p:nvPr/>
        </p:nvSpPr>
        <p:spPr>
          <a:xfrm>
            <a:off x="243296" y="3459895"/>
            <a:ext cx="4572000" cy="1184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5146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School of Computing and Data Science (SCDS)</a:t>
            </a:r>
          </a:p>
          <a:p>
            <a:endParaRPr lang="en-US" sz="11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5146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 University of Hong Kong (HKU)</a:t>
            </a: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C3AD18CE-8FF3-42DF-95AF-74F30B8DE885}"/>
              </a:ext>
            </a:extLst>
          </p:cNvPr>
          <p:cNvSpPr/>
          <p:nvPr/>
        </p:nvSpPr>
        <p:spPr>
          <a:xfrm>
            <a:off x="250199" y="317013"/>
            <a:ext cx="2181100" cy="751395"/>
          </a:xfrm>
          <a:custGeom>
            <a:avLst/>
            <a:gdLst/>
            <a:ahLst/>
            <a:cxnLst/>
            <a:rect l="l" t="t" r="r" b="b"/>
            <a:pathLst>
              <a:path w="4827929" h="1629426">
                <a:moveTo>
                  <a:pt x="0" y="0"/>
                </a:moveTo>
                <a:lnTo>
                  <a:pt x="4827929" y="0"/>
                </a:lnTo>
                <a:lnTo>
                  <a:pt x="4827929" y="1629426"/>
                </a:lnTo>
                <a:lnTo>
                  <a:pt x="0" y="16294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H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FE95A3-92BD-404B-B25B-B44E6311E10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421" y="317013"/>
            <a:ext cx="1448443" cy="75139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AF1F83A-42FB-4188-AD1E-D63B17F0E958}"/>
              </a:ext>
            </a:extLst>
          </p:cNvPr>
          <p:cNvSpPr/>
          <p:nvPr/>
        </p:nvSpPr>
        <p:spPr>
          <a:xfrm flipH="1">
            <a:off x="4936418" y="-26035"/>
            <a:ext cx="4171950" cy="5195569"/>
          </a:xfrm>
          <a:custGeom>
            <a:avLst/>
            <a:gdLst/>
            <a:ahLst/>
            <a:cxnLst/>
            <a:rect l="l" t="t" r="r" b="b"/>
            <a:pathLst>
              <a:path w="7754302" h="10339069">
                <a:moveTo>
                  <a:pt x="7754302" y="0"/>
                </a:moveTo>
                <a:lnTo>
                  <a:pt x="0" y="0"/>
                </a:lnTo>
                <a:lnTo>
                  <a:pt x="0" y="10339069"/>
                </a:lnTo>
                <a:lnTo>
                  <a:pt x="7754302" y="10339069"/>
                </a:lnTo>
                <a:lnTo>
                  <a:pt x="775430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107192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122D56B-B327-3C9B-AF7F-E3DDDD1A1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199" y="915403"/>
            <a:ext cx="4258851" cy="4490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Course Selection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81C1094-C32A-75B6-15E4-1C542AADACFC}"/>
              </a:ext>
            </a:extLst>
          </p:cNvPr>
          <p:cNvCxnSpPr/>
          <p:nvPr/>
        </p:nvCxnSpPr>
        <p:spPr>
          <a:xfrm>
            <a:off x="250200" y="1469572"/>
            <a:ext cx="2061926" cy="0"/>
          </a:xfrm>
          <a:prstGeom prst="line">
            <a:avLst/>
          </a:prstGeom>
          <a:ln w="12700">
            <a:solidFill>
              <a:srgbClr val="FF781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553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1DA1FE-1FE1-96EB-4B94-51E566B1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3710" y="4624249"/>
            <a:ext cx="2076994" cy="316570"/>
          </a:xfrm>
          <a:prstGeom prst="rect">
            <a:avLst/>
          </a:prstGeom>
        </p:spPr>
        <p:txBody>
          <a:bodyPr/>
          <a:lstStyle/>
          <a:p>
            <a:fld id="{FC780289-0CE0-9F46-ABEB-9963AE2AF1F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D4953F-B741-40E7-8082-F0264FF6B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199" y="252000"/>
            <a:ext cx="8650504" cy="449024"/>
          </a:xfrm>
        </p:spPr>
        <p:txBody>
          <a:bodyPr/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2026-2027 Course Selection Schedule for Full-Time Undergraduate Students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14F66FC-FD21-4DE0-9A40-574B63C32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485445"/>
              </p:ext>
            </p:extLst>
          </p:nvPr>
        </p:nvGraphicFramePr>
        <p:xfrm>
          <a:off x="250199" y="1539831"/>
          <a:ext cx="8355513" cy="2063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7231">
                  <a:extLst>
                    <a:ext uri="{9D8B030D-6E8A-4147-A177-3AD203B41FA5}">
                      <a16:colId xmlns:a16="http://schemas.microsoft.com/office/drawing/2014/main" val="1640260309"/>
                    </a:ext>
                  </a:extLst>
                </a:gridCol>
                <a:gridCol w="2439717">
                  <a:extLst>
                    <a:ext uri="{9D8B030D-6E8A-4147-A177-3AD203B41FA5}">
                      <a16:colId xmlns:a16="http://schemas.microsoft.com/office/drawing/2014/main" val="1521524660"/>
                    </a:ext>
                  </a:extLst>
                </a:gridCol>
                <a:gridCol w="4028565">
                  <a:extLst>
                    <a:ext uri="{9D8B030D-6E8A-4147-A177-3AD203B41FA5}">
                      <a16:colId xmlns:a16="http://schemas.microsoft.com/office/drawing/2014/main" val="1956159900"/>
                    </a:ext>
                  </a:extLst>
                </a:gridCol>
              </a:tblGrid>
              <a:tr h="221767">
                <a:tc gridSpan="2">
                  <a:txBody>
                    <a:bodyPr/>
                    <a:lstStyle/>
                    <a:p>
                      <a:endParaRPr 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 1 students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722871"/>
                  </a:ext>
                </a:extLst>
              </a:tr>
              <a:tr h="498760">
                <a:tc rowSpan="4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sng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 Semester Course Selection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Online course information available for planning your courses </a:t>
                      </a:r>
                    </a:p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(preview the available courses)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From Aug 2026 (after master registration)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"/>
                  </a:ext>
                </a:extLst>
              </a:tr>
              <a:tr h="4237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Course Selection Period starts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 18, 2026 (10:00 a.m.) - Semester 1/full-year courses</a:t>
                      </a:r>
                    </a:p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 18, 2026 (10:10 a.m.) - Semester 2 courses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827041"/>
                  </a:ext>
                </a:extLst>
              </a:tr>
              <a:tr h="42378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Suspension Period (course selection will not be available)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 19, 2026 (12:00 noon) – Aug 21, 2026 (2:29 p.m.)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6185772"/>
                  </a:ext>
                </a:extLst>
              </a:tr>
              <a:tr h="42378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Course Selection Period 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Aug 24, 2026 (4:00 p.m.)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098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8152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1DA1FE-1FE1-96EB-4B94-51E566B1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3710" y="4624249"/>
            <a:ext cx="2076994" cy="316570"/>
          </a:xfrm>
          <a:prstGeom prst="rect">
            <a:avLst/>
          </a:prstGeom>
        </p:spPr>
        <p:txBody>
          <a:bodyPr/>
          <a:lstStyle/>
          <a:p>
            <a:fld id="{FC780289-0CE0-9F46-ABEB-9963AE2AF1F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D4953F-B741-40E7-8082-F0264FF6B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199" y="261927"/>
            <a:ext cx="8650504" cy="449024"/>
          </a:xfrm>
        </p:spPr>
        <p:txBody>
          <a:bodyPr/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2026-2027 Add/Drop period for Full-Time Undergraduate Students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14F66FC-FD21-4DE0-9A40-574B63C32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074473"/>
              </p:ext>
            </p:extLst>
          </p:nvPr>
        </p:nvGraphicFramePr>
        <p:xfrm>
          <a:off x="250199" y="933854"/>
          <a:ext cx="8084917" cy="3690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9150">
                  <a:extLst>
                    <a:ext uri="{9D8B030D-6E8A-4147-A177-3AD203B41FA5}">
                      <a16:colId xmlns:a16="http://schemas.microsoft.com/office/drawing/2014/main" val="1640260309"/>
                    </a:ext>
                  </a:extLst>
                </a:gridCol>
                <a:gridCol w="3217413">
                  <a:extLst>
                    <a:ext uri="{9D8B030D-6E8A-4147-A177-3AD203B41FA5}">
                      <a16:colId xmlns:a16="http://schemas.microsoft.com/office/drawing/2014/main" val="1521524660"/>
                    </a:ext>
                  </a:extLst>
                </a:gridCol>
                <a:gridCol w="2958354">
                  <a:extLst>
                    <a:ext uri="{9D8B030D-6E8A-4147-A177-3AD203B41FA5}">
                      <a16:colId xmlns:a16="http://schemas.microsoft.com/office/drawing/2014/main" val="2994388224"/>
                    </a:ext>
                  </a:extLst>
                </a:gridCol>
              </a:tblGrid>
              <a:tr h="186616">
                <a:tc gridSpan="2">
                  <a:txBody>
                    <a:bodyPr/>
                    <a:lstStyle/>
                    <a:p>
                      <a:endParaRPr 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 1 students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722871"/>
                  </a:ext>
                </a:extLst>
              </a:tr>
              <a:tr h="419886">
                <a:tc rowSpan="3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sng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 Semester Add/Drop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Add/Drop Period starts (Note: You must finish enrolling the Semester 1/full-year courses before the Semester 2 courses)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Sep 1, 2026 (10:00 a.m.)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"/>
                  </a:ext>
                </a:extLst>
              </a:tr>
              <a:tr h="303251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u="sng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Suspension Period (course selection will not be available)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Sep 2, 2026 (12:00 noon – 4:59 p.m.)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827041"/>
                  </a:ext>
                </a:extLst>
              </a:tr>
              <a:tr h="324333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u="sng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Add/Drop Period 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Sep 15, 2026 (4:00 p.m.)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6185772"/>
                  </a:ext>
                </a:extLst>
              </a:tr>
              <a:tr h="324333">
                <a:tc rowSpan="4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sng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Second Semester Add/Drop Period (students should also select summer semester courses (if any) during this period)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Add/Drop Period starts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 18, 2027 (10:00 a.m.)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463507"/>
                  </a:ext>
                </a:extLst>
              </a:tr>
              <a:tr h="3243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Note: You must finish enrolling the Semester 2 courses before the Summer Semester courses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415151"/>
                  </a:ext>
                </a:extLst>
              </a:tr>
              <a:tr h="32433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Suspension Period (course selection will not be available)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 19, 2027 (12:00 noon – 4:59 p.m.)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613169"/>
                  </a:ext>
                </a:extLst>
              </a:tr>
              <a:tr h="32433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Add/Drop Period 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Feb 1, 2027 (4:00 p.m.)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0113224"/>
                  </a:ext>
                </a:extLst>
              </a:tr>
              <a:tr h="324333">
                <a:tc rowSpan="3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u="sng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Summer Semester Add/Drop Period</a:t>
                      </a:r>
                      <a:endParaRPr lang="en-US" sz="1000" u="sng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Add/Drop Period starts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Jun 14, 2027 (10:00 a.m.)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224235"/>
                  </a:ext>
                </a:extLst>
              </a:tr>
              <a:tr h="324333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u="sng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Suspension Period (course selection will not be available)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Jun 15, 2027 (12:00 noon – 4:59 p.m.)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616946"/>
                  </a:ext>
                </a:extLst>
              </a:tr>
              <a:tr h="324333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u="sng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Add/Drop Period 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Jun 21, 2027 (4:00 p.m.) </a:t>
                      </a:r>
                      <a:endParaRPr 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241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2876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FDA1-5686-42E5-BA1A-8B9EB2D5A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748" y="205543"/>
            <a:ext cx="6876742" cy="449024"/>
          </a:xfrm>
        </p:spPr>
        <p:txBody>
          <a:bodyPr/>
          <a:lstStyle/>
          <a:p>
            <a:r>
              <a:rPr lang="e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Nunito"/>
              </a:rPr>
              <a:t>SIS Course Selection System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95987-4CCE-47C7-9EB4-FF25DB8CCFD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6748" y="708112"/>
            <a:ext cx="8650504" cy="449024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ea typeface="Nunito SemiBold"/>
                <a:cs typeface="Times New Roman" panose="02020603050405020304" pitchFamily="18" charset="0"/>
                <a:sym typeface="Nunito SemiBold"/>
              </a:rPr>
              <a:t>Login to your HKU Portal account </a:t>
            </a:r>
            <a:r>
              <a:rPr lang="en-US" sz="1800" dirty="0">
                <a:solidFill>
                  <a:srgbClr val="459AD1"/>
                </a:solidFill>
                <a:latin typeface="Times New Roman" panose="02020603050405020304" pitchFamily="18" charset="0"/>
                <a:ea typeface="Nunito SemiBold"/>
                <a:cs typeface="Times New Roman" panose="02020603050405020304" pitchFamily="18" charset="0"/>
                <a:sym typeface="Nunito SemiBold"/>
              </a:rPr>
              <a:t>(https://hkuportal.hku.hk/cas/aad)</a:t>
            </a:r>
            <a:endParaRPr lang="en-US" sz="1800" dirty="0">
              <a:latin typeface="Times New Roman" panose="02020603050405020304" pitchFamily="18" charset="0"/>
              <a:ea typeface="Nunito SemiBold"/>
              <a:cs typeface="Times New Roman" panose="02020603050405020304" pitchFamily="18" charset="0"/>
              <a:sym typeface="Nunito SemiBold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6039F-5A01-4EBD-A129-7D4E383E4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0289-0CE0-9F46-ABEB-9963AE2AF1F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8E7493-8B5D-42F2-8594-3152CCC29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533" y="1013818"/>
            <a:ext cx="7169708" cy="40469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3F62BF2-E8BE-4A16-8FC8-00A5C3B4F2D6}"/>
              </a:ext>
            </a:extLst>
          </p:cNvPr>
          <p:cNvSpPr txBox="1"/>
          <p:nvPr/>
        </p:nvSpPr>
        <p:spPr>
          <a:xfrm>
            <a:off x="6038777" y="104815"/>
            <a:ext cx="2858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 to students: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https://aas.hku.hk/course-enrollment/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784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1DA1FE-1FE1-96EB-4B94-51E566B1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3710" y="4624249"/>
            <a:ext cx="2076994" cy="316570"/>
          </a:xfrm>
          <a:prstGeom prst="rect">
            <a:avLst/>
          </a:prstGeom>
        </p:spPr>
        <p:txBody>
          <a:bodyPr/>
          <a:lstStyle/>
          <a:p>
            <a:fld id="{FC780289-0CE0-9F46-ABEB-9963AE2AF1F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9A7302-16EA-4934-9725-74349A28A700}"/>
              </a:ext>
            </a:extLst>
          </p:cNvPr>
          <p:cNvSpPr txBox="1"/>
          <p:nvPr/>
        </p:nvSpPr>
        <p:spPr>
          <a:xfrm>
            <a:off x="690894" y="4498890"/>
            <a:ext cx="2858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 to students: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https://aas.hku.hk/course-enrollment/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0B3616-BD19-446D-A0ED-94AA67199F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638" y="0"/>
            <a:ext cx="76187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95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1DA1FE-1FE1-96EB-4B94-51E566B1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3710" y="4624249"/>
            <a:ext cx="2076994" cy="316570"/>
          </a:xfrm>
          <a:prstGeom prst="rect">
            <a:avLst/>
          </a:prstGeom>
        </p:spPr>
        <p:txBody>
          <a:bodyPr/>
          <a:lstStyle/>
          <a:p>
            <a:fld id="{FC780289-0CE0-9F46-ABEB-9963AE2AF1F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9B1B3F-E141-41AB-8509-C29871D7C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639" y="0"/>
            <a:ext cx="717072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80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A5A23-8D4B-484C-B911-B45020B9A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0289-0CE0-9F46-ABEB-9963AE2AF1F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AEC755-AECA-49B8-85F1-DF3601A8B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623" y="0"/>
            <a:ext cx="746075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087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D0023204BDAA4FA2D210D54E018AB0" ma:contentTypeVersion="3" ma:contentTypeDescription="Create a new document." ma:contentTypeScope="" ma:versionID="fd2cf22abdfde7e18e8c328920eeb7ab">
  <xsd:schema xmlns:xsd="http://www.w3.org/2001/XMLSchema" xmlns:xs="http://www.w3.org/2001/XMLSchema" xmlns:p="http://schemas.microsoft.com/office/2006/metadata/properties" xmlns:ns2="c6a6fb3f-459e-42b8-bae3-6ea7960e4cc8" targetNamespace="http://schemas.microsoft.com/office/2006/metadata/properties" ma:root="true" ma:fieldsID="9b511a5f9f65ae1595f90ee1a8a94c28" ns2:_="">
    <xsd:import namespace="c6a6fb3f-459e-42b8-bae3-6ea7960e4c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a6fb3f-459e-42b8-bae3-6ea7960e4c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B5E937C-8592-4865-B9AA-03CBED7928C8}"/>
</file>

<file path=customXml/itemProps2.xml><?xml version="1.0" encoding="utf-8"?>
<ds:datastoreItem xmlns:ds="http://schemas.openxmlformats.org/officeDocument/2006/customXml" ds:itemID="{250CB735-ADDF-4D42-A05E-39A518AE93D6}"/>
</file>

<file path=customXml/itemProps3.xml><?xml version="1.0" encoding="utf-8"?>
<ds:datastoreItem xmlns:ds="http://schemas.openxmlformats.org/officeDocument/2006/customXml" ds:itemID="{D38F9DEE-889D-4E15-A445-E0942223AF3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716</TotalTime>
  <Words>443</Words>
  <Application>Microsoft Office PowerPoint</Application>
  <PresentationFormat>On-screen Show (16:9)</PresentationFormat>
  <Paragraphs>58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Times New Roman</vt:lpstr>
      <vt:lpstr>Office Theme</vt:lpstr>
      <vt:lpstr>Department of Statistics and Actuarial Science (SAAS)</vt:lpstr>
      <vt:lpstr>Course Selection</vt:lpstr>
      <vt:lpstr>2026-2027 Course Selection Schedule for Full-Time Undergraduate Students</vt:lpstr>
      <vt:lpstr>2026-2027 Add/Drop period for Full-Time Undergraduate Students</vt:lpstr>
      <vt:lpstr>SIS Course Selection System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Admission Talk for HKU Statistical Decision Sciences</dc:title>
  <dc:creator>Adam Charlton</dc:creator>
  <cp:lastModifiedBy>Jacey Yeung</cp:lastModifiedBy>
  <cp:revision>50</cp:revision>
  <dcterms:created xsi:type="dcterms:W3CDTF">2024-08-19T09:13:45Z</dcterms:created>
  <dcterms:modified xsi:type="dcterms:W3CDTF">2026-07-28T07:22:35Z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0x01010069D0023204BDAA4FA2D210D54E018AB0</vt:lpwstr>
  </property>
</Properties>
</file>